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96" r:id="rId3"/>
    <p:sldId id="287" r:id="rId4"/>
    <p:sldId id="295" r:id="rId5"/>
    <p:sldId id="302" r:id="rId6"/>
    <p:sldId id="301" r:id="rId7"/>
    <p:sldId id="300" r:id="rId8"/>
    <p:sldId id="299" r:id="rId9"/>
    <p:sldId id="298" r:id="rId10"/>
    <p:sldId id="303" r:id="rId11"/>
    <p:sldId id="305" r:id="rId12"/>
    <p:sldId id="307" r:id="rId13"/>
    <p:sldId id="306" r:id="rId14"/>
    <p:sldId id="308" r:id="rId15"/>
    <p:sldId id="309" r:id="rId16"/>
    <p:sldId id="310" r:id="rId17"/>
    <p:sldId id="304" r:id="rId18"/>
    <p:sldId id="312" r:id="rId19"/>
    <p:sldId id="319" r:id="rId20"/>
    <p:sldId id="318" r:id="rId21"/>
    <p:sldId id="317" r:id="rId22"/>
    <p:sldId id="31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9" autoAdjust="0"/>
    <p:restoredTop sz="94660"/>
  </p:normalViewPr>
  <p:slideViewPr>
    <p:cSldViewPr>
      <p:cViewPr varScale="1">
        <p:scale>
          <a:sx n="65" d="100"/>
          <a:sy n="65" d="100"/>
        </p:scale>
        <p:origin x="124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03D5D-1388-4F87-94A8-B0C6B063CFD5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ECE63-680B-472E-8CC6-5DC29EB5E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3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3B8C2DB-1E19-45A0-B758-1BB76DFC3496}" type="datetimeFigureOut">
              <a:rPr lang="en-GB" smtClean="0"/>
              <a:t>25/10/2021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6EC52C8-0B64-41CB-8DB5-A767C26F8D15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55576" y="2743200"/>
            <a:ext cx="8064896" cy="3494112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chemeClr val="tx1"/>
                </a:solidFill>
                <a:latin typeface="Berlin Sans FB Demi" pitchFamily="34" charset="0"/>
              </a:rPr>
              <a:t>Radiopharmaceutical chemistry </a:t>
            </a:r>
            <a:endParaRPr lang="en-GB" sz="4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+mn-lt"/>
              </a:rPr>
              <a:t>Nuclear Medicine</a:t>
            </a:r>
            <a:endParaRPr lang="en-GB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894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81"/>
    </mc:Choice>
    <mc:Fallback xmlns="">
      <p:transition spd="slow" advTm="60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8569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49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569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84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00"/>
            <a:ext cx="8712967" cy="64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88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85698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00"/>
            <a:ext cx="8784976" cy="65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5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00"/>
            <a:ext cx="8856984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1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00"/>
            <a:ext cx="8784976" cy="65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3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624"/>
            <a:ext cx="871296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82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00"/>
            <a:ext cx="8856984" cy="65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13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00"/>
            <a:ext cx="8784976" cy="63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7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47762"/>
            <a:ext cx="6710883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39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00"/>
            <a:ext cx="8856984" cy="64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53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00"/>
            <a:ext cx="8856984" cy="65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8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28600"/>
            <a:ext cx="8590728" cy="65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84176"/>
          </a:xfrm>
        </p:spPr>
        <p:txBody>
          <a:bodyPr>
            <a:normAutofit/>
          </a:bodyPr>
          <a:lstStyle/>
          <a:p>
            <a:r>
              <a:rPr lang="en-US" dirty="0"/>
              <a:t>An alpha particle consists of two protons and two neutrons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Common alpha-particle emitters</a:t>
            </a:r>
          </a:p>
          <a:p>
            <a:pPr lvl="1"/>
            <a:r>
              <a:rPr lang="en-US" dirty="0"/>
              <a:t>Radon-222 gas in the environment</a:t>
            </a:r>
          </a:p>
          <a:p>
            <a:pPr lvl="1"/>
            <a:r>
              <a:rPr lang="en-US" dirty="0"/>
              <a:t>Uranium-234 and -238) in the environment</a:t>
            </a:r>
          </a:p>
          <a:p>
            <a:pPr lvl="1"/>
            <a:r>
              <a:rPr lang="en-US" dirty="0"/>
              <a:t>Polonium-210 in tobacco</a:t>
            </a:r>
          </a:p>
        </p:txBody>
      </p:sp>
    </p:spTree>
    <p:extLst>
      <p:ext uri="{BB962C8B-B14F-4D97-AF65-F5344CB8AC3E}">
        <p14:creationId xmlns:p14="http://schemas.microsoft.com/office/powerpoint/2010/main" val="222265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76" y="764704"/>
            <a:ext cx="8568952" cy="52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28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00"/>
            <a:ext cx="8784976" cy="62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6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8600"/>
            <a:ext cx="8554152" cy="62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1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228600"/>
            <a:ext cx="8534400" cy="64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83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" y="116632"/>
            <a:ext cx="859072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18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600"/>
            <a:ext cx="8784976" cy="63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53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1923</TotalTime>
  <Words>33</Words>
  <Application>Microsoft Office PowerPoint</Application>
  <PresentationFormat>On-screen Show (4:3)</PresentationFormat>
  <Paragraphs>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Berlin Sans FB Demi</vt:lpstr>
      <vt:lpstr>Calibri</vt:lpstr>
      <vt:lpstr>Georgia</vt:lpstr>
      <vt:lpstr>Times New Roman</vt:lpstr>
      <vt:lpstr>Wingdings</vt:lpstr>
      <vt:lpstr>Wingdings 2</vt:lpstr>
      <vt:lpstr>Civic</vt:lpstr>
      <vt:lpstr>Nuclear Medicine</vt:lpstr>
      <vt:lpstr>PowerPoint Presentation</vt:lpstr>
      <vt:lpstr>An alpha particle consists of two protons and two neutrons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 created by :                  maryam muthana</dc:title>
  <dc:creator>maryam</dc:creator>
  <cp:lastModifiedBy>Maher</cp:lastModifiedBy>
  <cp:revision>85</cp:revision>
  <dcterms:created xsi:type="dcterms:W3CDTF">2016-10-27T15:27:48Z</dcterms:created>
  <dcterms:modified xsi:type="dcterms:W3CDTF">2021-10-25T16:13:48Z</dcterms:modified>
</cp:coreProperties>
</file>